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8"/>
  </p:notesMasterIdLst>
  <p:sldIdLst>
    <p:sldId id="257" r:id="rId6"/>
    <p:sldId id="29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2F3ED7-F57F-48FC-BD9E-B46F4A81A478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926057-30F0-431F-8346-3428FD6028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379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98E181D7-19BB-47CF-B1A4-467C5CB3A92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4025" y="730250"/>
            <a:ext cx="6148388" cy="34591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43573852-A8D3-4664-B150-B1C6D8AFD71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85800" y="4306888"/>
            <a:ext cx="5607050" cy="4149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Welcome</a:t>
            </a:r>
          </a:p>
          <a:p>
            <a:endParaRPr lang="en-US" altLang="en-US" dirty="0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71DFC70E-7DE9-47D0-92D2-B0D500D537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07E1CE2-7242-44A6-8BC5-81F25BF90BCB}" type="slidenum">
              <a:rPr lang="en-US" altLang="en-US" sz="1100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 sz="11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5DC17-89C2-44CD-AD6B-AADA86C6FE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D1EE46-9430-4491-AAA0-EA051BCBED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D39442-057A-48D9-9C19-4F91FAF42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1FB3-3B31-4C8E-AC70-2889A8560469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57626-B09D-4398-A339-45D6951FB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B8FAD7-C49B-43E3-A655-96811EE60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327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BA430-FCBD-43FE-84A1-A988C0719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C5A2D4-EB5D-4B67-9F81-9FD469CAB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BB7AE-8C2A-4322-9A77-BC610C07F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1FB3-3B31-4C8E-AC70-2889A8560469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C73A44-2095-47A4-B45B-39E4083DF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87DC3-D7B0-4CFF-8C49-0018A78DC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465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17E28C-D092-4235-BC45-BD291D00AC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7D625A-9C90-4979-80B1-5E81309AA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0FD5BC-076A-4DA5-984C-4E978001E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1FB3-3B31-4C8E-AC70-2889A8560469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74D85-E13D-4F67-9139-3D322EB4A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C943A9-6AC3-48EA-ABEA-8D66E8FA7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85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A363F-3718-4B9A-937E-7BB9A4DD1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62FC6-FAEA-43BE-8198-5290AC87B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17045E-B5A2-4669-A974-5ABC2DABF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1FB3-3B31-4C8E-AC70-2889A8560469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CD521C-C186-47E9-9AF4-CE216AFED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70AE33-8E90-4519-80DF-329C0A323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269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37BD6-336D-4FD2-96D6-2086A1CC0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0B67AC-9391-4D28-8C88-3EC2572D1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68711-7794-4080-BB9E-F33D8FCC2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1FB3-3B31-4C8E-AC70-2889A8560469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8CF78-402D-47BE-A315-03104C3B4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79A85-5182-4FD2-967E-4C3C2D417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720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B3FAC-4EAF-4E0D-AD58-9B342CB07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F8300-2F46-4D35-A574-5059A6426C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4C69DB-5242-4025-85A8-7DEADBC2C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963E88-EA4E-479F-B3C3-BCEDA8E90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1FB3-3B31-4C8E-AC70-2889A8560469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60C4D7-146C-4CAD-B1E3-A6DDF7533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4157BC-CE9D-4030-BED5-00DAA7FC5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686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0663E-095F-4708-A54C-898F4DD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5715B-AEA0-4715-ADB8-6E8820C1C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623DAB-E23B-4FF2-85AB-FC904D226E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9F4197-DC06-432A-8DB9-FF5759B86C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F83D26-11A0-4163-8682-44B057C050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75D29A-61D8-4C2E-9F59-DBE514283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1FB3-3B31-4C8E-AC70-2889A8560469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948A68-1301-4978-B7B6-4094C12D4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4C340C-F8ED-419D-B1DF-A50615DC6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894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A4D26-8C56-4D5A-9373-B5932506E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29743D-086D-4694-AF53-02DED1237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1FB3-3B31-4C8E-AC70-2889A8560469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7E07B6-7F34-40FA-B578-7845926C9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18FF09-D20D-4F18-9F3C-51B2033DB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030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E41727-1FF9-4DD4-94D9-9F34F71E6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1FB3-3B31-4C8E-AC70-2889A8560469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25DA11-79C3-4EB8-B807-FA16D9F32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24E1B1-A989-4341-B509-C098BED0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502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71DBA-A610-4972-8CFE-0B2E1C452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2DA38-2A0B-474B-A081-CC1AE192B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5E4AF-1BC1-4DB9-B24E-0F35691B34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B3CF0C-C481-4FE2-9CC4-C0C4FEF51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1FB3-3B31-4C8E-AC70-2889A8560469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3630E4-1ADD-47DA-9A1E-3D9031C59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8AF388-C7EF-455E-A42F-1F4C2BB4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97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66304-E541-4777-9DD8-A4CCE6677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BB64A9-5656-41ED-86AC-496B24D6EB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22EFB5-96B0-4A91-961B-6AC87CCD39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C22868-C997-4E65-AC87-427A2AF45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1FB3-3B31-4C8E-AC70-2889A8560469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9237E2-FC37-4C80-8674-8F54C01A1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888029-EE11-4B7B-B43C-085FC000F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34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5968FF-EDEA-446B-B26E-9B0B96ABD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E357E0-8F6C-44E6-8682-6E1C6CDF72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133919-0580-4335-BA28-5040C83E04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F1FB3-3B31-4C8E-AC70-2889A8560469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B8D1F-07B3-4A75-970C-A00800E7D5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1B122-6185-49CC-BC98-703F036B6F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484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eams.microsoft.com/l/meetup-join/19%3ameeting_Njk3MDExNTYtMzAwMS00YTMwLTllYWItYmRkZmIyNWE4NzQ5%40thread.v2/0?context=%7b%22Tid%22%3a%22adef9d44-53d6-4911-b50f-658777946328%22%2c%22Oid%22%3a%222d43d3f6-c125-47fa-b2d1-d43942923ee0%22%7d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24BE9818-5EE0-493D-A6EA-DDA22D1BFB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3600" y="3276600"/>
            <a:ext cx="8153400" cy="3276600"/>
          </a:xfrm>
        </p:spPr>
        <p:txBody>
          <a:bodyPr rtlCol="0">
            <a:normAutofit/>
          </a:bodyPr>
          <a:lstStyle/>
          <a:p>
            <a:pPr>
              <a:defRPr/>
            </a:pPr>
            <a:br>
              <a:rPr lang="en-US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Variable Resources Working Group</a:t>
            </a:r>
            <a:b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Monthly Working Group Meeting</a:t>
            </a:r>
            <a:b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29, 2026</a:t>
            </a:r>
            <a:br>
              <a:rPr lang="en-US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dirty="0">
                <a:solidFill>
                  <a:srgbClr val="002060"/>
                </a:solidFill>
                <a:latin typeface="Georgia" pitchFamily="18" charset="0"/>
              </a:rPr>
            </a:br>
            <a:endParaRPr lang="en-US" sz="2400" dirty="0">
              <a:solidFill>
                <a:srgbClr val="002060"/>
              </a:solidFill>
              <a:latin typeface="Georgia" pitchFamily="18" charset="0"/>
            </a:endParaRPr>
          </a:p>
        </p:txBody>
      </p:sp>
      <p:pic>
        <p:nvPicPr>
          <p:cNvPr id="3" name="Picture 2" descr="A logo with grey and blue squares&#10;&#10;AI-generated content may be incorrect.">
            <a:extLst>
              <a:ext uri="{FF2B5EF4-FFF2-40B4-BE49-F238E27FC236}">
                <a16:creationId xmlns:a16="http://schemas.microsoft.com/office/drawing/2014/main" id="{811BC217-1BAC-14FC-83A0-5E245C995D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2257" y="71886"/>
            <a:ext cx="6727486" cy="327659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D884F02-CDCA-C5E6-95FE-D7B6192BAF77}"/>
              </a:ext>
            </a:extLst>
          </p:cNvPr>
          <p:cNvSpPr txBox="1"/>
          <p:nvPr/>
        </p:nvSpPr>
        <p:spPr>
          <a:xfrm>
            <a:off x="5100367" y="5737368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fontAlgn="base">
              <a:buNone/>
            </a:pPr>
            <a:r>
              <a:rPr lang="en-US" sz="1800" b="1" u="none" strike="noStrike" dirty="0">
                <a:solidFill>
                  <a:srgbClr val="10AADD"/>
                </a:solidFill>
                <a:effectLst/>
                <a:latin typeface="inherit"/>
                <a:ea typeface="Aptos" panose="020B0004020202020204" pitchFamily="34" charset="0"/>
                <a:cs typeface="Aptos" panose="020B0004020202020204" pitchFamily="34" charset="0"/>
                <a:hlinkClick r:id="rId4"/>
              </a:rPr>
              <a:t>Join the meeting now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3477C-BC1F-0D0F-0B22-747DD6BE9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935" y="1588434"/>
            <a:ext cx="10732129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There are three projects (2025-03 </a:t>
            </a:r>
            <a:r>
              <a:rPr lang="en-US" sz="2100" dirty="0"/>
              <a:t>(Order No. 901 Operational Studies)</a:t>
            </a:r>
            <a:r>
              <a:rPr lang="en-US" dirty="0"/>
              <a:t>, 2025-04 </a:t>
            </a:r>
            <a:r>
              <a:rPr lang="en-US" sz="2100" dirty="0"/>
              <a:t>(Order No. 901 Planning Studies)</a:t>
            </a:r>
            <a:r>
              <a:rPr lang="en-US" dirty="0"/>
              <a:t>, and 2025-05 </a:t>
            </a:r>
            <a:r>
              <a:rPr lang="en-US" sz="2100" dirty="0"/>
              <a:t>(Ride-Through Revisions)</a:t>
            </a:r>
            <a:r>
              <a:rPr lang="en-US" dirty="0"/>
              <a:t>) that will have initial balloting within the same time frame (3/19 – 5/4). These three projects are related to FERC Order 901 and 909. </a:t>
            </a:r>
          </a:p>
          <a:p>
            <a:r>
              <a:rPr lang="en-US" dirty="0"/>
              <a:t>Draft White Paper: EMT Modeling Methods to Evaluate IBR Plant Ride-Through Performance</a:t>
            </a:r>
            <a:endParaRPr lang="en-US" kern="100" dirty="0">
              <a:cs typeface="Arial" panose="020B0604020202020204" pitchFamily="34" charset="0"/>
            </a:endParaRPr>
          </a:p>
          <a:p>
            <a:r>
              <a:rPr lang="en-US" dirty="0"/>
              <a:t>Inverter-Based Resource Performance Subcommittee (IRPS)</a:t>
            </a:r>
          </a:p>
          <a:p>
            <a:pPr lvl="1"/>
            <a:r>
              <a:rPr lang="en-US" dirty="0"/>
              <a:t>Work Item #24 – Reliability Guideline: IBR Commissioning Best Practices – Jason Baptiste</a:t>
            </a:r>
          </a:p>
          <a:p>
            <a:pPr lvl="1"/>
            <a:r>
              <a:rPr lang="en-US" dirty="0"/>
              <a:t>Work Item #27 – White Paper: Equipment Model Validation – Andy Hoke</a:t>
            </a:r>
          </a:p>
          <a:p>
            <a:pPr lvl="1"/>
            <a:r>
              <a:rPr lang="en-US" dirty="0"/>
              <a:t>Work Item #8 – Reliability Guideline: Recommended Approach to Interconnection Studies for BPS-Connected Inverter-Based Resources – Alex Shattuck</a:t>
            </a:r>
          </a:p>
          <a:p>
            <a:r>
              <a:rPr lang="en-US" kern="100" dirty="0">
                <a:cs typeface="Arial" panose="020B0604020202020204" pitchFamily="34" charset="0"/>
              </a:rPr>
              <a:t>Open discussion</a:t>
            </a:r>
          </a:p>
          <a:p>
            <a:endParaRPr lang="en-US" b="1" kern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10242" name="Title 1">
            <a:extLst>
              <a:ext uri="{FF2B5EF4-FFF2-40B4-BE49-F238E27FC236}">
                <a16:creationId xmlns:a16="http://schemas.microsoft.com/office/drawing/2014/main" id="{2F6F7423-6089-5276-2779-9A05B31F7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pic>
        <p:nvPicPr>
          <p:cNvPr id="4" name="Picture 3" descr="A logo with grey and blue squares&#10;&#10;AI-generated content may be incorrect.">
            <a:extLst>
              <a:ext uri="{FF2B5EF4-FFF2-40B4-BE49-F238E27FC236}">
                <a16:creationId xmlns:a16="http://schemas.microsoft.com/office/drawing/2014/main" id="{F502A0B0-81AF-38A6-E798-23BE33682B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1120" y="39343"/>
            <a:ext cx="3180581" cy="154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985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71235A78A28E4E8A3B7FAF8A330155" ma:contentTypeVersion="13" ma:contentTypeDescription="Create a new document." ma:contentTypeScope="" ma:versionID="54ac5841d43a9d28e6bab1648ba0a575">
  <xsd:schema xmlns:xsd="http://www.w3.org/2001/XMLSchema" xmlns:xs="http://www.w3.org/2001/XMLSchema" xmlns:p="http://schemas.microsoft.com/office/2006/metadata/properties" xmlns:ns3="87037488-ec5d-4aba-84c2-9b1d22638e8e" xmlns:ns4="074af11f-941a-45d5-8571-dea05b3581ac" xmlns:ns5="d1f6bfdf-0fc7-4da1-90e9-c15c05b4c09a" targetNamespace="http://schemas.microsoft.com/office/2006/metadata/properties" ma:root="true" ma:fieldsID="1544c815eba9689370bac9420a20aa81" ns3:_="" ns4:_="" ns5:_="">
    <xsd:import namespace="87037488-ec5d-4aba-84c2-9b1d22638e8e"/>
    <xsd:import namespace="074af11f-941a-45d5-8571-dea05b3581ac"/>
    <xsd:import namespace="d1f6bfdf-0fc7-4da1-90e9-c15c05b4c09a"/>
    <xsd:element name="properties">
      <xsd:complexType>
        <xsd:sequence>
          <xsd:element name="documentManagement">
            <xsd:complexType>
              <xsd:all>
                <xsd:element ref="ns3:b1b820adfd3e4a078472514c1a5cb5ff" minOccurs="0"/>
                <xsd:element ref="ns3:TaxCatchAll" minOccurs="0"/>
                <xsd:element ref="ns3:TaxCatchAllLabel" minOccurs="0"/>
                <xsd:element ref="ns4:MediaServiceMetadata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GenerationTime" minOccurs="0"/>
                <xsd:element ref="ns4:MediaServiceEventHashCode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037488-ec5d-4aba-84c2-9b1d22638e8e" elementFormDefault="qualified">
    <xsd:import namespace="http://schemas.microsoft.com/office/2006/documentManagement/types"/>
    <xsd:import namespace="http://schemas.microsoft.com/office/infopath/2007/PartnerControls"/>
    <xsd:element name="b1b820adfd3e4a078472514c1a5cb5ff" ma:index="8" nillable="true" ma:taxonomy="true" ma:internalName="b1b820adfd3e4a078472514c1a5cb5ff" ma:taxonomyFieldName="Security_x0020_Classification" ma:displayName="Security Classification" ma:default="" ma:fieldId="{b1b820ad-fd3e-4a07-8472-514c1a5cb5ff}" ma:sspId="3bf472f7-a010-4b5a-bb99-a26ed4c99680" ma:termSetId="0c0ba91f-ee81-4a79-83f6-c19eebf2f16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description="" ma:hidden="true" ma:list="{713a923e-3430-4521-bdca-b7c8cdb6602d}" ma:internalName="TaxCatchAll" ma:showField="CatchAllData" ma:web="d1f6bfdf-0fc7-4da1-90e9-c15c05b4c0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description="" ma:hidden="true" ma:list="{713a923e-3430-4521-bdca-b7c8cdb6602d}" ma:internalName="TaxCatchAllLabel" ma:readOnly="true" ma:showField="CatchAllDataLabel" ma:web="d1f6bfdf-0fc7-4da1-90e9-c15c05b4c0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4af11f-941a-45d5-8571-dea05b3581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6bfdf-0fc7-4da1-90e9-c15c05b4c09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1b820adfd3e4a078472514c1a5cb5ff xmlns="87037488-ec5d-4aba-84c2-9b1d22638e8e">
      <Terms xmlns="http://schemas.microsoft.com/office/infopath/2007/PartnerControls"/>
    </b1b820adfd3e4a078472514c1a5cb5ff>
    <TaxCatchAll xmlns="87037488-ec5d-4aba-84c2-9b1d22638e8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3bf472f7-a010-4b5a-bb99-a26ed4c99680" ContentTypeId="0x0101" PreviousValue="false"/>
</file>

<file path=customXml/itemProps1.xml><?xml version="1.0" encoding="utf-8"?>
<ds:datastoreItem xmlns:ds="http://schemas.openxmlformats.org/officeDocument/2006/customXml" ds:itemID="{7701C453-3B68-4468-952A-947C97081F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037488-ec5d-4aba-84c2-9b1d22638e8e"/>
    <ds:schemaRef ds:uri="074af11f-941a-45d5-8571-dea05b3581ac"/>
    <ds:schemaRef ds:uri="d1f6bfdf-0fc7-4da1-90e9-c15c05b4c0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196F4C1-4759-4E66-A3AA-94CB7176204F}">
  <ds:schemaRefs>
    <ds:schemaRef ds:uri="d1f6bfdf-0fc7-4da1-90e9-c15c05b4c09a"/>
    <ds:schemaRef ds:uri="http://schemas.openxmlformats.org/package/2006/metadata/core-properties"/>
    <ds:schemaRef ds:uri="http://purl.org/dc/dcmitype/"/>
    <ds:schemaRef ds:uri="87037488-ec5d-4aba-84c2-9b1d22638e8e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074af11f-941a-45d5-8571-dea05b3581ac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C7B21FD7-6CA1-4D5E-861C-97EAA0BD211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E798AA5-BFB9-4F17-9016-2D6F530D2F74}">
  <ds:schemaRefs>
    <ds:schemaRef ds:uri="Microsoft.SharePoint.Taxonomy.ContentTypeSync"/>
  </ds:schemaRefs>
</ds:datastoreItem>
</file>

<file path=docMetadata/LabelInfo.xml><?xml version="1.0" encoding="utf-8"?>
<clbl:labelList xmlns:clbl="http://schemas.microsoft.com/office/2020/mipLabelMetadata">
  <clbl:label id="{c135c4ba-2280-41f8-be7d-6f21d368baa3}" enabled="1" method="Standard" siteId="{24139d14-c62c-4c47-8bdd-ce71ea1d50c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27688</TotalTime>
  <Words>153</Words>
  <Application>Microsoft Office PowerPoint</Application>
  <PresentationFormat>Widescreen</PresentationFormat>
  <Paragraphs>13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Georgia</vt:lpstr>
      <vt:lpstr>inherit</vt:lpstr>
      <vt:lpstr>Office Theme</vt:lpstr>
      <vt:lpstr> Variable Resources Working Group  Monthly Working Group Meeting  January 29, 2026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Variable Resources Working Group  Monthly Working Group Skype Meeting October 9, 2019</dc:title>
  <dc:creator>HUDDLESTON Blake (ENGIE North America)</dc:creator>
  <cp:lastModifiedBy>James Merlo</cp:lastModifiedBy>
  <cp:revision>35</cp:revision>
  <dcterms:created xsi:type="dcterms:W3CDTF">2019-10-08T20:41:33Z</dcterms:created>
  <dcterms:modified xsi:type="dcterms:W3CDTF">2026-01-28T20:10:52Z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0x010100E871235A78A28E4E8A3B7FAF8A330155</vt:lpwstr>
  </property>
  <property fmtid="{D5CDD505-2E9C-101B-9397-08002B2CF9AE}" pid="3" name="MSIP_Label_c135c4ba-2280-41f8-be7d-6f21d368baa3_Enabled">
    <vt:lpwstr>true</vt:lpwstr>
  </property>
  <property fmtid="{D5CDD505-2E9C-101B-9397-08002B2CF9AE}" pid="4" name="MSIP_Label_c135c4ba-2280-41f8-be7d-6f21d368baa3_SetDate">
    <vt:lpwstr>2022-09-27T20:05:32Z</vt:lpwstr>
  </property>
  <property fmtid="{D5CDD505-2E9C-101B-9397-08002B2CF9AE}" pid="5" name="MSIP_Label_c135c4ba-2280-41f8-be7d-6f21d368baa3_Method">
    <vt:lpwstr>Standard</vt:lpwstr>
  </property>
  <property fmtid="{D5CDD505-2E9C-101B-9397-08002B2CF9AE}" pid="6" name="MSIP_Label_c135c4ba-2280-41f8-be7d-6f21d368baa3_Name">
    <vt:lpwstr>c135c4ba-2280-41f8-be7d-6f21d368baa3</vt:lpwstr>
  </property>
  <property fmtid="{D5CDD505-2E9C-101B-9397-08002B2CF9AE}" pid="7" name="MSIP_Label_c135c4ba-2280-41f8-be7d-6f21d368baa3_SiteId">
    <vt:lpwstr>24139d14-c62c-4c47-8bdd-ce71ea1d50cf</vt:lpwstr>
  </property>
  <property fmtid="{D5CDD505-2E9C-101B-9397-08002B2CF9AE}" pid="8" name="MSIP_Label_c135c4ba-2280-41f8-be7d-6f21d368baa3_ActionId">
    <vt:lpwstr>7d2a3b31-33ae-4eda-963e-facaa03928da</vt:lpwstr>
  </property>
  <property fmtid="{D5CDD505-2E9C-101B-9397-08002B2CF9AE}" pid="9" name="MSIP_Label_c135c4ba-2280-41f8-be7d-6f21d368baa3_ContentBits">
    <vt:lpwstr>0</vt:lpwstr>
  </property>
</Properties>
</file>